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-2628" y="-1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HIRAL DELL\Downloads\2022-23\Flyer 11 fe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" y="-1"/>
            <a:ext cx="911352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296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HIRAL DELL\Downloads\2022-23\11.02.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4057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CHIRAL DELL</dc:creator>
  <cp:lastModifiedBy>CHIRAL DELL</cp:lastModifiedBy>
  <cp:revision>1</cp:revision>
  <dcterms:created xsi:type="dcterms:W3CDTF">2006-08-16T00:00:00Z</dcterms:created>
  <dcterms:modified xsi:type="dcterms:W3CDTF">2023-09-12T06:06:31Z</dcterms:modified>
</cp:coreProperties>
</file>